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95.png"/><Relationship Id="rId25" Type="http://schemas.openxmlformats.org/officeDocument/2006/relationships/image" Target="../media/image9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Relationship Id="rId15" Type="http://schemas.openxmlformats.org/officeDocument/2006/relationships/image" Target="../media/image223.png"/><Relationship Id="rId16" Type="http://schemas.openxmlformats.org/officeDocument/2006/relationships/image" Target="../media/image2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20" Type="http://schemas.openxmlformats.org/officeDocument/2006/relationships/image" Target="../media/image269.png"/><Relationship Id="rId21" Type="http://schemas.openxmlformats.org/officeDocument/2006/relationships/image" Target="../media/image270.png"/><Relationship Id="rId22" Type="http://schemas.openxmlformats.org/officeDocument/2006/relationships/image" Target="../media/image271.png"/><Relationship Id="rId23" Type="http://schemas.openxmlformats.org/officeDocument/2006/relationships/image" Target="../media/image272.png"/><Relationship Id="rId24" Type="http://schemas.openxmlformats.org/officeDocument/2006/relationships/image" Target="../media/image273.png"/><Relationship Id="rId25" Type="http://schemas.openxmlformats.org/officeDocument/2006/relationships/image" Target="../media/image27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Relationship Id="rId26" Type="http://schemas.openxmlformats.org/officeDocument/2006/relationships/image" Target="../media/image69.png"/><Relationship Id="rId27" Type="http://schemas.openxmlformats.org/officeDocument/2006/relationships/image" Target="../media/image70.png"/><Relationship Id="rId28" Type="http://schemas.openxmlformats.org/officeDocument/2006/relationships/image" Target="../media/image71.png"/><Relationship Id="rId2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6485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validation in exhaustion-prone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Activation and resting T cells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T cells from healthy donors and cancer patients (MD Anderson pan-cancer)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94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CARTEx applied to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86868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86868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86868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86868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COVID-19 severity and SARS-CoV-2-reactive T cell exhaustion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68580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68580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contro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More STAT3 GOF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9. BEACH domain deficiencies (autoimmunity caused by defective CTLA-4 trafficking)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10. T cell exhaustion in neurodegenerative diseases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transition_transitplot_disease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917441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2969315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0866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8860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weight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18288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864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Biological context / Evaluation with other exhaustion and cell state signatures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Applying CARTEx signature to bulk RNA sequencing data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43200"/>
            <a:ext cx="24003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324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T cell exhaustion is distinct from aging, cell cycle, and differentiation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36184_transition_volcano_OTvYN_CARTEx_63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219456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1772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979714" cy="13716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979714" cy="13716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00100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98298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829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98298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9829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98298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9829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98298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9829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